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56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9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97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84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35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15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78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03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08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99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71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4DFB53-C7FE-4BC7-BA96-83262BE09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AE706-CF40-AA92-5183-580CADD9B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320629"/>
            <a:ext cx="9334500" cy="771845"/>
          </a:xfrm>
        </p:spPr>
        <p:txBody>
          <a:bodyPr>
            <a:normAutofit/>
          </a:bodyPr>
          <a:lstStyle/>
          <a:p>
            <a:r>
              <a:rPr lang="en-US" sz="3200" dirty="0"/>
              <a:t>3</a:t>
            </a:r>
            <a:r>
              <a:rPr lang="hr-HR" sz="3200" dirty="0"/>
              <a:t>.</a:t>
            </a:r>
            <a:r>
              <a:rPr lang="en-US" sz="3200" dirty="0"/>
              <a:t> </a:t>
            </a:r>
            <a:r>
              <a:rPr lang="hr-HR" sz="3200" dirty="0"/>
              <a:t>l</a:t>
            </a:r>
            <a:r>
              <a:rPr lang="en-US" sz="3200" dirty="0" err="1"/>
              <a:t>aboratorijska</a:t>
            </a:r>
            <a:r>
              <a:rPr lang="en-US" sz="3200" dirty="0"/>
              <a:t> </a:t>
            </a:r>
            <a:r>
              <a:rPr lang="en-US" sz="3200" dirty="0" err="1"/>
              <a:t>vje</a:t>
            </a:r>
            <a:r>
              <a:rPr lang="hr-HR" sz="3200" dirty="0"/>
              <a:t>žba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5B3D46-E4EB-B41F-CD33-31DBF7076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1092474"/>
            <a:ext cx="9334500" cy="985776"/>
          </a:xfrm>
        </p:spPr>
        <p:txBody>
          <a:bodyPr>
            <a:normAutofit/>
          </a:bodyPr>
          <a:lstStyle/>
          <a:p>
            <a:r>
              <a:rPr lang="hr-HR" sz="1600" dirty="0"/>
              <a:t>Izrada video igrice: Ngon Runner</a:t>
            </a:r>
          </a:p>
          <a:p>
            <a:r>
              <a:rPr lang="hr-HR" sz="1600" dirty="0"/>
              <a:t>Adam Ergotić</a:t>
            </a:r>
          </a:p>
        </p:txBody>
      </p:sp>
      <p:pic>
        <p:nvPicPr>
          <p:cNvPr id="4" name="Picture 3" descr="Blue and pink paint mixture">
            <a:extLst>
              <a:ext uri="{FF2B5EF4-FFF2-40B4-BE49-F238E27FC236}">
                <a16:creationId xmlns:a16="http://schemas.microsoft.com/office/drawing/2014/main" id="{82FCA58B-1D1E-95C7-3203-1DD92DEF8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75" b="736"/>
          <a:stretch/>
        </p:blipFill>
        <p:spPr>
          <a:xfrm>
            <a:off x="20" y="2064327"/>
            <a:ext cx="1219198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7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AEED6-8EF2-C2A4-0788-9E67D981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Kratki opis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15852-D859-EF8F-1BE5-A2097624D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2057400"/>
            <a:ext cx="3935506" cy="4137259"/>
          </a:xfrm>
        </p:spPr>
        <p:txBody>
          <a:bodyPr/>
          <a:lstStyle/>
          <a:p>
            <a:r>
              <a:rPr lang="hr-HR" dirty="0"/>
              <a:t>Igrač prolazi kroz izdužene poligone</a:t>
            </a:r>
          </a:p>
          <a:p>
            <a:r>
              <a:rPr lang="hr-HR" dirty="0"/>
              <a:t>Mehanike:</a:t>
            </a:r>
          </a:p>
          <a:p>
            <a:pPr lvl="1"/>
            <a:r>
              <a:rPr lang="hr-HR" dirty="0"/>
              <a:t>Moguće je rotirati poligone</a:t>
            </a:r>
          </a:p>
          <a:p>
            <a:pPr lvl="1"/>
            <a:r>
              <a:rPr lang="hr-HR" dirty="0"/>
              <a:t>Poligoni se sastoje od stranica različitih tipova</a:t>
            </a:r>
          </a:p>
          <a:p>
            <a:pPr lvl="1"/>
            <a:r>
              <a:rPr lang="hr-HR" dirty="0"/>
              <a:t>Svaki tip stranice drugačije utječe na tok igre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F8593-3221-C73C-03A3-0646383A1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1" t="7505" r="9225" b="7861"/>
          <a:stretch/>
        </p:blipFill>
        <p:spPr>
          <a:xfrm>
            <a:off x="6096000" y="495276"/>
            <a:ext cx="5768228" cy="3939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CDF43-9783-014F-BFDA-BF7805A40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212" y="5038560"/>
            <a:ext cx="5573804" cy="9611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CB0DAD-88D9-A222-FCC6-14A689ABF39C}"/>
              </a:ext>
            </a:extLst>
          </p:cNvPr>
          <p:cNvSpPr txBox="1"/>
          <p:nvPr/>
        </p:nvSpPr>
        <p:spPr>
          <a:xfrm>
            <a:off x="4775947" y="6250187"/>
            <a:ext cx="114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Efekt: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F3BF0B-9BC2-3C00-D157-F228DECA5ED0}"/>
              </a:ext>
            </a:extLst>
          </p:cNvPr>
          <p:cNvSpPr txBox="1"/>
          <p:nvPr/>
        </p:nvSpPr>
        <p:spPr>
          <a:xfrm>
            <a:off x="6266331" y="6250187"/>
            <a:ext cx="114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/>
              <a:t>ništa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7EF774-6C39-39AD-1D29-B18A5EC556AE}"/>
              </a:ext>
            </a:extLst>
          </p:cNvPr>
          <p:cNvSpPr txBox="1"/>
          <p:nvPr/>
        </p:nvSpPr>
        <p:spPr>
          <a:xfrm>
            <a:off x="7573605" y="6111687"/>
            <a:ext cx="1149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/>
              <a:t>nestanak stranice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F026EB-3A5B-8143-2BD3-28F7EA13A4E8}"/>
              </a:ext>
            </a:extLst>
          </p:cNvPr>
          <p:cNvSpPr txBox="1"/>
          <p:nvPr/>
        </p:nvSpPr>
        <p:spPr>
          <a:xfrm>
            <a:off x="8980114" y="6111687"/>
            <a:ext cx="1149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/>
              <a:t>inverzija kontrola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CF1DC0-340B-38E0-BA90-EBD172FC88D9}"/>
              </a:ext>
            </a:extLst>
          </p:cNvPr>
          <p:cNvSpPr txBox="1"/>
          <p:nvPr/>
        </p:nvSpPr>
        <p:spPr>
          <a:xfrm>
            <a:off x="10440062" y="6111687"/>
            <a:ext cx="1149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/>
              <a:t>ubrzanje igrača</a:t>
            </a:r>
          </a:p>
        </p:txBody>
      </p:sp>
    </p:spTree>
    <p:extLst>
      <p:ext uri="{BB962C8B-B14F-4D97-AF65-F5344CB8AC3E}">
        <p14:creationId xmlns:p14="http://schemas.microsoft.com/office/powerpoint/2010/main" val="4208026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490E9-49CF-6A6F-8526-040E8FA6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Tehnike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hr-HR" dirty="0"/>
              <a:t>čunalne animacije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AEB58-1B68-D7EE-CE47-6092026CE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2057400"/>
            <a:ext cx="4073731" cy="4137259"/>
          </a:xfrm>
        </p:spPr>
        <p:txBody>
          <a:bodyPr/>
          <a:lstStyle/>
          <a:p>
            <a:r>
              <a:rPr lang="hr-HR" dirty="0"/>
              <a:t>Kontrolirana rotacija pomoću funkcije (engl. </a:t>
            </a:r>
            <a:r>
              <a:rPr lang="hr-HR" i="1" dirty="0"/>
              <a:t>ease function</a:t>
            </a:r>
            <a:r>
              <a:rPr lang="hr-HR" dirty="0"/>
              <a:t>)</a:t>
            </a:r>
          </a:p>
          <a:p>
            <a:pPr lvl="1"/>
            <a:r>
              <a:rPr lang="hr-HR" dirty="0"/>
              <a:t>Rotacija poligona</a:t>
            </a:r>
          </a:p>
          <a:p>
            <a:r>
              <a:rPr lang="hr-HR" dirty="0"/>
              <a:t>Animacije trčanja lika</a:t>
            </a:r>
          </a:p>
          <a:p>
            <a:pPr lvl="1"/>
            <a:r>
              <a:rPr lang="hr-HR" dirty="0"/>
              <a:t>Default character unutar Unreal Engine-a</a:t>
            </a:r>
          </a:p>
          <a:p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E29CD-50E7-60A1-7F17-83B2AB435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971" y="2840154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74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C2D36-4C13-963D-0A7F-4183B8C7E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087" y="2171700"/>
            <a:ext cx="8915402" cy="1371600"/>
          </a:xfrm>
        </p:spPr>
        <p:txBody>
          <a:bodyPr/>
          <a:lstStyle/>
          <a:p>
            <a:pPr algn="ctr"/>
            <a:r>
              <a:rPr lang="en-US" dirty="0" err="1"/>
              <a:t>Hvala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pa</a:t>
            </a:r>
            <a:r>
              <a:rPr lang="hr-HR" dirty="0"/>
              <a:t>žnji!</a:t>
            </a:r>
          </a:p>
        </p:txBody>
      </p:sp>
    </p:spTree>
    <p:extLst>
      <p:ext uri="{BB962C8B-B14F-4D97-AF65-F5344CB8AC3E}">
        <p14:creationId xmlns:p14="http://schemas.microsoft.com/office/powerpoint/2010/main" val="1288789461"/>
      </p:ext>
    </p:extLst>
  </p:cSld>
  <p:clrMapOvr>
    <a:masterClrMapping/>
  </p:clrMapOvr>
</p:sld>
</file>

<file path=ppt/theme/theme1.xml><?xml version="1.0" encoding="utf-8"?>
<a:theme xmlns:a="http://schemas.openxmlformats.org/drawingml/2006/main" name="EncaseVTI">
  <a:themeElements>
    <a:clrScheme name="AnalogousFromLightSeedLeftStep">
      <a:dk1>
        <a:srgbClr val="000000"/>
      </a:dk1>
      <a:lt1>
        <a:srgbClr val="FFFFFF"/>
      </a:lt1>
      <a:dk2>
        <a:srgbClr val="243541"/>
      </a:dk2>
      <a:lt2>
        <a:srgbClr val="E2E8E7"/>
      </a:lt2>
      <a:accent1>
        <a:srgbClr val="C6969C"/>
      </a:accent1>
      <a:accent2>
        <a:srgbClr val="BA7F9F"/>
      </a:accent2>
      <a:accent3>
        <a:srgbClr val="C492C2"/>
      </a:accent3>
      <a:accent4>
        <a:srgbClr val="A47FBA"/>
      </a:accent4>
      <a:accent5>
        <a:srgbClr val="A096C6"/>
      </a:accent5>
      <a:accent6>
        <a:srgbClr val="7F8BBA"/>
      </a:accent6>
      <a:hlink>
        <a:srgbClr val="568E87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80</Words>
  <Application>Microsoft Office PowerPoint</Application>
  <PresentationFormat>Widescreen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Avenir Next LT Pro</vt:lpstr>
      <vt:lpstr>Avenir Next LT Pro Light</vt:lpstr>
      <vt:lpstr>EncaseVTI</vt:lpstr>
      <vt:lpstr>3. laboratorijska vježba</vt:lpstr>
      <vt:lpstr>Kratki opis</vt:lpstr>
      <vt:lpstr>Tehnike računalne animacije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 laboratorijska vježba</dc:title>
  <dc:creator>adamergoti@gmail.com</dc:creator>
  <cp:lastModifiedBy>adamergoti@gmail.com</cp:lastModifiedBy>
  <cp:revision>1</cp:revision>
  <dcterms:created xsi:type="dcterms:W3CDTF">2024-01-13T15:19:37Z</dcterms:created>
  <dcterms:modified xsi:type="dcterms:W3CDTF">2024-01-13T15:58:14Z</dcterms:modified>
</cp:coreProperties>
</file>